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4010-1970-4409-9D51-52B11369D6FB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5BA4-CE8A-4971-8C31-40CC4A14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8FF6-DE9F-4EEC-AE09-9BDC29F81711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9776-3E8E-4A75-84F0-27EAECF7B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3" y="5504624"/>
            <a:ext cx="6298408" cy="11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W1SCPMUHwms/Tc1nH9jBYRI/AAAAAAAAAvI/OEVwg3wFRbc/s1600/Rich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35" y="609600"/>
            <a:ext cx="3235324" cy="44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3" y="972596"/>
            <a:ext cx="3599264" cy="48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amjshah.files.wordpress.com/2008/07/seismogram-1.gif%3Fw%3D6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8" y="4396322"/>
            <a:ext cx="4014784" cy="17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8703" y="32626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Charles Richter</a:t>
            </a:r>
            <a:endParaRPr lang="en-US" sz="3600" b="1" dirty="0"/>
          </a:p>
        </p:txBody>
      </p:sp>
      <p:pic>
        <p:nvPicPr>
          <p:cNvPr id="7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-education.psu.edu/earth520/files/earth520/richterSeismogra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48898"/>
            <a:ext cx="4191000" cy="32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" y="76200"/>
            <a:ext cx="11049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quotecollection.com/author-images/robert-millika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2262300" cy="33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chives.caltech.edu/pictures/CFR34.1-2.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8" y="1743166"/>
            <a:ext cx="2143120" cy="27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215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Robert Millikan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9670" y="4700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Harry O. Wood</a:t>
            </a:r>
            <a:endParaRPr lang="en-US" b="1" dirty="0"/>
          </a:p>
        </p:txBody>
      </p:sp>
      <p:pic>
        <p:nvPicPr>
          <p:cNvPr id="3080" name="Picture 8" descr="http://www.caltech.edu/sites/all/themes/caltech_mte/img/logo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6" y="85724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724400"/>
            <a:ext cx="6324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‘Richter’ Scale with </a:t>
            </a:r>
            <a:r>
              <a:rPr lang="en-US" dirty="0" err="1" smtClean="0"/>
              <a:t>Beno</a:t>
            </a:r>
            <a:r>
              <a:rPr lang="en-US" dirty="0" smtClean="0"/>
              <a:t> Gutenberg</a:t>
            </a:r>
            <a:endParaRPr lang="en-US" dirty="0"/>
          </a:p>
        </p:txBody>
      </p:sp>
      <p:pic>
        <p:nvPicPr>
          <p:cNvPr id="5122" name="Picture 2" descr="http://archives.caltech.edu/graphics/news/gutenberg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5155"/>
            <a:ext cx="2733676" cy="36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dgs.usd.edu/publications/maps/earthquakes/images/RichterSca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609600"/>
            <a:ext cx="43502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2104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3200400"/>
            <a:ext cx="69151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4985331"/>
            <a:ext cx="6915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9" y="228600"/>
            <a:ext cx="4086224" cy="13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" y="1851466"/>
            <a:ext cx="4499740" cy="147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" y="3767070"/>
            <a:ext cx="4416065" cy="19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61" y="1350748"/>
            <a:ext cx="4335220" cy="39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8629" y="6205514"/>
            <a:ext cx="21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Richter (1977) - BSSA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1941731"/>
            <a:ext cx="880782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99913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Susan Hough “Richter Scale: Measure of an Earthquake, Measure of a Man”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ustubh\Documents\UT - JSG\BrownBag\AcBiz\A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54"/>
            <a:ext cx="3402806" cy="6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16764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Charlie Richter made a scale for calibrating earthquakes</a:t>
            </a:r>
            <a:br>
              <a:rPr lang="en-US" dirty="0"/>
            </a:br>
            <a:r>
              <a:rPr lang="en-US" dirty="0"/>
              <a:t>Gives a true and lucid reading </a:t>
            </a:r>
            <a:r>
              <a:rPr lang="en-US" dirty="0" err="1"/>
              <a:t>ev'ry</a:t>
            </a:r>
            <a:r>
              <a:rPr lang="en-US" dirty="0"/>
              <a:t> time the earth shakes</a:t>
            </a:r>
            <a:br>
              <a:rPr lang="en-US" dirty="0"/>
            </a:br>
            <a:r>
              <a:rPr lang="en-US" dirty="0"/>
              <a:t>Increments are exponential; numbers O to 9</a:t>
            </a:r>
            <a:br>
              <a:rPr lang="en-US" dirty="0"/>
            </a:br>
            <a:r>
              <a:rPr lang="en-US" dirty="0"/>
              <a:t>When the first shock hit the "</a:t>
            </a:r>
            <a:r>
              <a:rPr lang="en-US" dirty="0" err="1"/>
              <a:t>seismo</a:t>
            </a:r>
            <a:r>
              <a:rPr lang="en-US" dirty="0"/>
              <a:t>", everything worked fine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It measured one-two (1.2) on the Richter scale</a:t>
            </a:r>
            <a:br>
              <a:rPr lang="en-US" dirty="0"/>
            </a:br>
            <a:r>
              <a:rPr lang="en-US" dirty="0"/>
              <a:t>A shabby little shiver</a:t>
            </a:r>
            <a:br>
              <a:rPr lang="en-US" dirty="0"/>
            </a:br>
            <a:r>
              <a:rPr lang="en-US" dirty="0"/>
              <a:t>One-two on the Richter scale</a:t>
            </a:r>
            <a:br>
              <a:rPr lang="en-US" dirty="0"/>
            </a:br>
            <a:r>
              <a:rPr lang="en-US" dirty="0"/>
              <a:t>A queasy little quiver</a:t>
            </a:r>
            <a:br>
              <a:rPr lang="en-US" dirty="0"/>
            </a:br>
            <a:r>
              <a:rPr lang="en-US" dirty="0"/>
              <a:t>Waves brushed the seismograph</a:t>
            </a:r>
            <a:br>
              <a:rPr lang="en-US" dirty="0"/>
            </a:br>
            <a:r>
              <a:rPr lang="en-US" dirty="0"/>
              <a:t>As if a fly had flicked her</a:t>
            </a:r>
            <a:br>
              <a:rPr lang="en-US" dirty="0"/>
            </a:br>
            <a:r>
              <a:rPr lang="en-US" dirty="0"/>
              <a:t>One-two on the Richter scale;</a:t>
            </a:r>
            <a:br>
              <a:rPr lang="en-US" dirty="0"/>
            </a:br>
            <a:r>
              <a:rPr lang="en-US" dirty="0"/>
              <a:t>It hardly woke up Richter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Quidnunc’s</a:t>
            </a:r>
            <a:r>
              <a:rPr lang="en-US" dirty="0" smtClean="0"/>
              <a:t> ‘</a:t>
            </a:r>
            <a:r>
              <a:rPr lang="en-US" i="1" dirty="0" smtClean="0"/>
              <a:t>Richter Scale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7" name="Richt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5421317"/>
            <a:ext cx="609600" cy="609600"/>
          </a:xfrm>
          <a:prstGeom prst="rect">
            <a:avLst/>
          </a:prstGeom>
        </p:spPr>
      </p:pic>
      <p:pic>
        <p:nvPicPr>
          <p:cNvPr id="9218" name="Picture 2" descr="http://www.scientific-web.com/en/Geology/Biography/images/CharlesRich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07345"/>
            <a:ext cx="2350081" cy="37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arthquake.usgs.gov/learn/topics/people/images/seismo_lab_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0" y="638486"/>
            <a:ext cx="7849010" cy="53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8" idx="2"/>
          </p:cNvCxnSpPr>
          <p:nvPr/>
        </p:nvCxnSpPr>
        <p:spPr>
          <a:xfrm flipH="1" flipV="1">
            <a:off x="1419020" y="521732"/>
            <a:ext cx="1857580" cy="123417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12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Hugo </a:t>
            </a:r>
            <a:r>
              <a:rPr lang="en-US" dirty="0" err="1" smtClean="0"/>
              <a:t>Benioff</a:t>
            </a:r>
            <a:endParaRPr lang="en-US" dirty="0"/>
          </a:p>
        </p:txBody>
      </p:sp>
      <p:cxnSp>
        <p:nvCxnSpPr>
          <p:cNvPr id="12" name="Straight Connector 11"/>
          <p:cNvCxnSpPr>
            <a:stCxn id="13" idx="0"/>
          </p:cNvCxnSpPr>
          <p:nvPr/>
        </p:nvCxnSpPr>
        <p:spPr>
          <a:xfrm flipH="1" flipV="1">
            <a:off x="4191000" y="4495800"/>
            <a:ext cx="283235" cy="15868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4814" y="6082644"/>
            <a:ext cx="187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Beno</a:t>
            </a:r>
            <a:r>
              <a:rPr lang="en-US" dirty="0" smtClean="0"/>
              <a:t> Gutenberg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4953000" y="3505200"/>
            <a:ext cx="1219201" cy="2577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0856" y="6082644"/>
            <a:ext cx="218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 Harold </a:t>
            </a:r>
            <a:r>
              <a:rPr lang="en-US" dirty="0" err="1" smtClean="0"/>
              <a:t>Jeffreys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91292" y="538447"/>
            <a:ext cx="1723908" cy="10617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83682" y="169115"/>
            <a:ext cx="218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Richter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09590" y="1502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Perry </a:t>
            </a:r>
            <a:r>
              <a:rPr lang="en-US" dirty="0" err="1" smtClean="0"/>
              <a:t>Byerly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406290" y="543586"/>
            <a:ext cx="0" cy="21841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91000" y="1502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F. Reid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74235" y="477572"/>
            <a:ext cx="145390" cy="5917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67600" y="6097649"/>
            <a:ext cx="15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O. Wood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6936035" y="3520205"/>
            <a:ext cx="1219201" cy="2577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9020" y="6099318"/>
            <a:ext cx="187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H. Adams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131407" y="5486400"/>
            <a:ext cx="306262" cy="63468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79</Words>
  <Application>Microsoft Office PowerPoint</Application>
  <PresentationFormat>On-screen Show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Quidnunc’s ‘Richter Scale’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Kaustubh</dc:creator>
  <cp:lastModifiedBy>Kaustubh</cp:lastModifiedBy>
  <cp:revision>23</cp:revision>
  <dcterms:created xsi:type="dcterms:W3CDTF">2013-02-06T15:36:46Z</dcterms:created>
  <dcterms:modified xsi:type="dcterms:W3CDTF">2013-03-27T16:24:54Z</dcterms:modified>
</cp:coreProperties>
</file>